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8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8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8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0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7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2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6FEF-C859-7D46-9A0A-D27D27C2E182}" type="datetimeFigureOut">
              <a:rPr lang="en-US" smtClean="0"/>
              <a:t>10/16/15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21DA4-2267-FF40-AD0F-C303E4439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0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</a:t>
            </a:r>
            <a:r>
              <a:rPr lang="en-US" dirty="0" smtClean="0"/>
              <a:t> Principles or Characteristics of Living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10" y="255009"/>
            <a:ext cx="11855823" cy="64147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430" dirty="0"/>
              <a:t>Evolution: Change in Living </a:t>
            </a:r>
            <a:r>
              <a:rPr lang="en-US" sz="3430" dirty="0" smtClean="0"/>
              <a:t>Systems</a:t>
            </a:r>
            <a:r>
              <a:rPr lang="en-US" sz="3430" dirty="0"/>
              <a:t> </a:t>
            </a:r>
          </a:p>
          <a:p>
            <a:pPr>
              <a:lnSpc>
                <a:spcPct val="150000"/>
              </a:lnSpc>
            </a:pPr>
            <a:r>
              <a:rPr lang="en-US" sz="3430" dirty="0"/>
              <a:t>Homeostasis: Maintaining Dynamic Equilibrium in Living </a:t>
            </a:r>
            <a:r>
              <a:rPr lang="en-US" sz="3430" dirty="0" smtClean="0"/>
              <a:t>Systems</a:t>
            </a:r>
            <a:r>
              <a:rPr lang="en-US" sz="3430" dirty="0"/>
              <a:t> </a:t>
            </a:r>
          </a:p>
          <a:p>
            <a:pPr>
              <a:lnSpc>
                <a:spcPct val="150000"/>
              </a:lnSpc>
            </a:pPr>
            <a:r>
              <a:rPr lang="en-US" sz="3430" dirty="0"/>
              <a:t>Energy, Matter, and Organization: Relationships in Living </a:t>
            </a:r>
            <a:r>
              <a:rPr lang="en-US" sz="3430" dirty="0" smtClean="0"/>
              <a:t>Systems</a:t>
            </a:r>
            <a:endParaRPr lang="en-US" sz="3430" dirty="0"/>
          </a:p>
          <a:p>
            <a:pPr>
              <a:lnSpc>
                <a:spcPct val="150000"/>
              </a:lnSpc>
            </a:pPr>
            <a:r>
              <a:rPr lang="en-US" sz="3430" dirty="0"/>
              <a:t>Continuity: Reproduction and Inheritance in Living </a:t>
            </a:r>
            <a:r>
              <a:rPr lang="en-US" sz="3430" dirty="0" smtClean="0"/>
              <a:t>Systems</a:t>
            </a:r>
            <a:endParaRPr lang="en-US" sz="3430" dirty="0"/>
          </a:p>
          <a:p>
            <a:pPr>
              <a:lnSpc>
                <a:spcPct val="150000"/>
              </a:lnSpc>
            </a:pPr>
            <a:r>
              <a:rPr lang="en-US" sz="3430" dirty="0"/>
              <a:t>Development: Growth and Differentiation in Living </a:t>
            </a:r>
            <a:r>
              <a:rPr lang="en-US" sz="3430" dirty="0" smtClean="0"/>
              <a:t>Systems</a:t>
            </a:r>
            <a:endParaRPr lang="en-US" sz="3430" dirty="0"/>
          </a:p>
          <a:p>
            <a:pPr>
              <a:lnSpc>
                <a:spcPct val="150000"/>
              </a:lnSpc>
            </a:pPr>
            <a:r>
              <a:rPr lang="en-US" sz="3430" dirty="0"/>
              <a:t>Ecology: Interaction and Interdependence in Living </a:t>
            </a:r>
            <a:r>
              <a:rPr lang="en-US" sz="3430" dirty="0" smtClean="0"/>
              <a:t>Systems</a:t>
            </a:r>
            <a:endParaRPr lang="en-US" sz="3430" dirty="0"/>
          </a:p>
        </p:txBody>
      </p:sp>
    </p:spTree>
    <p:extLst>
      <p:ext uri="{BB962C8B-B14F-4D97-AF65-F5344CB8AC3E}">
        <p14:creationId xmlns:p14="http://schemas.microsoft.com/office/powerpoint/2010/main" val="3458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755" y="306790"/>
            <a:ext cx="11622438" cy="61869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your image in </a:t>
            </a:r>
            <a:r>
              <a:rPr lang="en-US" dirty="0" err="1" smtClean="0"/>
              <a:t>ImageJ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your image from RGB to 32 bit (Menu </a:t>
            </a:r>
            <a:r>
              <a:rPr lang="en-US" i="1" dirty="0" smtClean="0"/>
              <a:t>Image/Type/32 </a:t>
            </a:r>
            <a:r>
              <a:rPr lang="en-US" i="1" dirty="0" smtClean="0"/>
              <a:t>bit.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Process your image using the tools in </a:t>
            </a:r>
            <a:r>
              <a:rPr lang="en-US" dirty="0" err="1" smtClean="0"/>
              <a:t>ImageJ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 it as a </a:t>
            </a:r>
            <a:r>
              <a:rPr lang="en-US" dirty="0" smtClean="0"/>
              <a:t>jpeg.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WORD </a:t>
            </a:r>
            <a:r>
              <a:rPr lang="en-US" dirty="0" smtClean="0"/>
              <a:t>document.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Insert the </a:t>
            </a:r>
            <a:r>
              <a:rPr lang="en-US" dirty="0" smtClean="0"/>
              <a:t>image.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 up your description of how your image illustrates some of the characteristics of </a:t>
            </a:r>
            <a:r>
              <a:rPr lang="en-US" dirty="0" smtClean="0"/>
              <a:t>life.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Include your </a:t>
            </a:r>
            <a:r>
              <a:rPr lang="en-US" dirty="0" smtClean="0"/>
              <a:t>name.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Save your document </a:t>
            </a:r>
            <a:r>
              <a:rPr lang="en-US" dirty="0" smtClean="0"/>
              <a:t>as a word doc or pdf.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Upload </a:t>
            </a:r>
            <a:r>
              <a:rPr lang="en-US" smtClean="0"/>
              <a:t>to MOODLE.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80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90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6 Principles or Characteristics of Living Things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Principles or Characteristics of Living Things</dc:title>
  <dc:creator>Barge, Jacqueline C</dc:creator>
  <cp:lastModifiedBy>Barge, Jacqueline C</cp:lastModifiedBy>
  <cp:revision>5</cp:revision>
  <dcterms:created xsi:type="dcterms:W3CDTF">2015-10-16T00:49:45Z</dcterms:created>
  <dcterms:modified xsi:type="dcterms:W3CDTF">2015-10-16T16:58:47Z</dcterms:modified>
</cp:coreProperties>
</file>